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17"/>
  </p:notesMasterIdLst>
  <p:handoutMasterIdLst>
    <p:handoutMasterId r:id="rId18"/>
  </p:handoutMasterIdLst>
  <p:sldIdLst>
    <p:sldId id="360" r:id="rId5"/>
    <p:sldId id="265" r:id="rId6"/>
    <p:sldId id="326" r:id="rId7"/>
    <p:sldId id="261" r:id="rId8"/>
    <p:sldId id="276" r:id="rId9"/>
    <p:sldId id="356" r:id="rId10"/>
    <p:sldId id="361" r:id="rId11"/>
    <p:sldId id="364" r:id="rId12"/>
    <p:sldId id="362" r:id="rId13"/>
    <p:sldId id="348" r:id="rId14"/>
    <p:sldId id="357" r:id="rId15"/>
    <p:sldId id="32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 showGuides="1">
      <p:cViewPr varScale="1">
        <p:scale>
          <a:sx n="85" d="100"/>
          <a:sy n="85" d="100"/>
        </p:scale>
        <p:origin x="590" y="77"/>
      </p:cViewPr>
      <p:guideLst/>
    </p:cSldViewPr>
  </p:slideViewPr>
  <p:outlineViewPr>
    <p:cViewPr>
      <p:scale>
        <a:sx n="33" d="100"/>
        <a:sy n="33" d="100"/>
      </p:scale>
      <p:origin x="0" y="-163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11/27/2022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11/27/2022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45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5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36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286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96" y="1695899"/>
            <a:ext cx="4453151" cy="4028034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defRPr lang="en-US" sz="4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5C2A-633D-42FC-AF3D-3B5D77E69FDF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>
            <a:lvl1pPr algn="ctr"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A5388B-F01D-43AF-9723-C2ADB6899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31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750718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530287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57DE5C9-6A33-42C7-B3F9-EFA47A47A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0456" y="0"/>
            <a:ext cx="3828033" cy="2051003"/>
          </a:xfrm>
          <a:custGeom>
            <a:avLst/>
            <a:gdLst>
              <a:gd name="connsiteX0" fmla="*/ 48561 w 3828033"/>
              <a:gd name="connsiteY0" fmla="*/ 0 h 2050999"/>
              <a:gd name="connsiteX1" fmla="*/ 3738569 w 3828033"/>
              <a:gd name="connsiteY1" fmla="*/ 0 h 2050999"/>
              <a:gd name="connsiteX2" fmla="*/ 3783037 w 3828033"/>
              <a:gd name="connsiteY2" fmla="*/ 131595 h 2050999"/>
              <a:gd name="connsiteX3" fmla="*/ 3828033 w 3828033"/>
              <a:gd name="connsiteY3" fmla="*/ 469009 h 2050999"/>
              <a:gd name="connsiteX4" fmla="*/ 3531647 w 3828033"/>
              <a:gd name="connsiteY4" fmla="*/ 1087433 h 2050999"/>
              <a:gd name="connsiteX5" fmla="*/ 3382306 w 3828033"/>
              <a:gd name="connsiteY5" fmla="*/ 1283724 h 2050999"/>
              <a:gd name="connsiteX6" fmla="*/ 1980966 w 3828033"/>
              <a:gd name="connsiteY6" fmla="*/ 2050999 h 2050999"/>
              <a:gd name="connsiteX7" fmla="*/ 917167 w 3828033"/>
              <a:gd name="connsiteY7" fmla="*/ 1578967 h 2050999"/>
              <a:gd name="connsiteX8" fmla="*/ 787704 w 3828033"/>
              <a:gd name="connsiteY8" fmla="*/ 1485234 h 2050999"/>
              <a:gd name="connsiteX9" fmla="*/ 198877 w 3828033"/>
              <a:gd name="connsiteY9" fmla="*/ 995238 h 2050999"/>
              <a:gd name="connsiteX10" fmla="*/ 0 w 3828033"/>
              <a:gd name="connsiteY10" fmla="*/ 469009 h 2050999"/>
              <a:gd name="connsiteX11" fmla="*/ 45559 w 3828033"/>
              <a:gd name="connsiteY11" fmla="*/ 11416 h 2050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0999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8"/>
                  <a:pt x="3828033" y="355589"/>
                  <a:pt x="3828033" y="469009"/>
                </a:cubicBezTo>
                <a:cubicBezTo>
                  <a:pt x="3828033" y="697464"/>
                  <a:pt x="3731840" y="830882"/>
                  <a:pt x="3531647" y="1087433"/>
                </a:cubicBezTo>
                <a:cubicBezTo>
                  <a:pt x="3483347" y="1149308"/>
                  <a:pt x="3433400" y="1213330"/>
                  <a:pt x="3382306" y="1283724"/>
                </a:cubicBezTo>
                <a:cubicBezTo>
                  <a:pt x="2991862" y="1821547"/>
                  <a:pt x="2572752" y="2050999"/>
                  <a:pt x="1980966" y="2050999"/>
                </a:cubicBezTo>
                <a:cubicBezTo>
                  <a:pt x="1592577" y="2050999"/>
                  <a:pt x="1307610" y="1864076"/>
                  <a:pt x="917167" y="1578967"/>
                </a:cubicBezTo>
                <a:cubicBezTo>
                  <a:pt x="873548" y="1547109"/>
                  <a:pt x="829927" y="1515634"/>
                  <a:pt x="787704" y="1485234"/>
                </a:cubicBezTo>
                <a:cubicBezTo>
                  <a:pt x="558844" y="1320266"/>
                  <a:pt x="342715" y="1164431"/>
                  <a:pt x="198877" y="995238"/>
                </a:cubicBezTo>
                <a:cubicBezTo>
                  <a:pt x="61365" y="833493"/>
                  <a:pt x="0" y="671212"/>
                  <a:pt x="0" y="469009"/>
                </a:cubicBezTo>
                <a:cubicBezTo>
                  <a:pt x="0" y="310632"/>
                  <a:pt x="15484" y="157247"/>
                  <a:pt x="45559" y="1141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1" y="2052337"/>
            <a:ext cx="4536999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2568"/>
            <a:ext cx="4536998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052337"/>
            <a:ext cx="4535424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2912568"/>
            <a:ext cx="4535424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E1D433C7-BB27-460B-8840-C3BFDFF6D17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spc="0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27D579A2-A798-44EA-94A8-70651A26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2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51BBF27-008B-4335-B8AD-D33CCB9E4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70416" y="-17780"/>
            <a:ext cx="2738729" cy="2320505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7D21113-1479-46FB-ACE3-3469DC3D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7973" y="0"/>
            <a:ext cx="2503874" cy="2085280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C48007D-BDB5-4BBD-BC58-E8136E9471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0912" y="1"/>
            <a:ext cx="2350935" cy="1923513"/>
          </a:xfrm>
          <a:custGeom>
            <a:avLst/>
            <a:gdLst>
              <a:gd name="connsiteX0" fmla="*/ 45607 w 2351088"/>
              <a:gd name="connsiteY0" fmla="*/ 0 h 1923513"/>
              <a:gd name="connsiteX1" fmla="*/ 2351088 w 2351088"/>
              <a:gd name="connsiteY1" fmla="*/ 0 h 1923513"/>
              <a:gd name="connsiteX2" fmla="*/ 2351088 w 2351088"/>
              <a:gd name="connsiteY2" fmla="*/ 1338595 h 1923513"/>
              <a:gd name="connsiteX3" fmla="*/ 2349634 w 2351088"/>
              <a:gd name="connsiteY3" fmla="*/ 1341633 h 1923513"/>
              <a:gd name="connsiteX4" fmla="*/ 2190343 w 2351088"/>
              <a:gd name="connsiteY4" fmla="*/ 1566591 h 1923513"/>
              <a:gd name="connsiteX5" fmla="*/ 1699968 w 2351088"/>
              <a:gd name="connsiteY5" fmla="*/ 1800889 h 1923513"/>
              <a:gd name="connsiteX6" fmla="*/ 1515376 w 2351088"/>
              <a:gd name="connsiteY6" fmla="*/ 1849289 h 1923513"/>
              <a:gd name="connsiteX7" fmla="*/ 365637 w 2351088"/>
              <a:gd name="connsiteY7" fmla="*/ 1654311 h 1923513"/>
              <a:gd name="connsiteX8" fmla="*/ 64305 w 2351088"/>
              <a:gd name="connsiteY8" fmla="*/ 869326 h 1923513"/>
              <a:gd name="connsiteX9" fmla="*/ 47297 w 2351088"/>
              <a:gd name="connsiteY9" fmla="*/ 751875 h 1923513"/>
              <a:gd name="connsiteX10" fmla="*/ 8322 w 2351088"/>
              <a:gd name="connsiteY10" fmla="*/ 451521 h 1923513"/>
              <a:gd name="connsiteX11" fmla="*/ 0 w 2351088"/>
              <a:gd name="connsiteY11" fmla="*/ 311727 h 1923513"/>
              <a:gd name="connsiteX12" fmla="*/ 0 w 2351088"/>
              <a:gd name="connsiteY12" fmla="*/ 310246 h 1923513"/>
              <a:gd name="connsiteX13" fmla="*/ 4459 w 2351088"/>
              <a:gd name="connsiteY13" fmla="*/ 179217 h 1923513"/>
              <a:gd name="connsiteX14" fmla="*/ 23931 w 2351088"/>
              <a:gd name="connsiteY14" fmla="*/ 63647 h 19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1088" h="1923513">
                <a:moveTo>
                  <a:pt x="45607" y="0"/>
                </a:moveTo>
                <a:lnTo>
                  <a:pt x="2351088" y="0"/>
                </a:lnTo>
                <a:lnTo>
                  <a:pt x="2351088" y="1338595"/>
                </a:lnTo>
                <a:lnTo>
                  <a:pt x="2349634" y="1341633"/>
                </a:lnTo>
                <a:cubicBezTo>
                  <a:pt x="2305008" y="1422901"/>
                  <a:pt x="2251810" y="1498079"/>
                  <a:pt x="2190343" y="1566591"/>
                </a:cubicBezTo>
                <a:cubicBezTo>
                  <a:pt x="2066534" y="1704591"/>
                  <a:pt x="1943849" y="1739985"/>
                  <a:pt x="1699968" y="1800889"/>
                </a:cubicBezTo>
                <a:cubicBezTo>
                  <a:pt x="1641138" y="1815570"/>
                  <a:pt x="1580285" y="1830774"/>
                  <a:pt x="1515376" y="1849289"/>
                </a:cubicBezTo>
                <a:cubicBezTo>
                  <a:pt x="1019423" y="1990702"/>
                  <a:pt x="675572" y="1932375"/>
                  <a:pt x="365637" y="1654311"/>
                </a:cubicBezTo>
                <a:cubicBezTo>
                  <a:pt x="162226" y="1471817"/>
                  <a:pt x="114281" y="1225005"/>
                  <a:pt x="64305" y="869326"/>
                </a:cubicBezTo>
                <a:cubicBezTo>
                  <a:pt x="58725" y="829587"/>
                  <a:pt x="52937" y="790079"/>
                  <a:pt x="47297" y="751875"/>
                </a:cubicBezTo>
                <a:cubicBezTo>
                  <a:pt x="32069" y="648282"/>
                  <a:pt x="17269" y="547564"/>
                  <a:pt x="8322" y="451521"/>
                </a:cubicBezTo>
                <a:lnTo>
                  <a:pt x="0" y="311727"/>
                </a:lnTo>
                <a:lnTo>
                  <a:pt x="0" y="310246"/>
                </a:lnTo>
                <a:lnTo>
                  <a:pt x="4459" y="179217"/>
                </a:lnTo>
                <a:cubicBezTo>
                  <a:pt x="8369" y="138638"/>
                  <a:pt x="14788" y="100274"/>
                  <a:pt x="23931" y="6364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6161" y="2050053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6161" y="2910284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3C93592-79D8-498B-BE6E-E633E10DC0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6476F99-8CAD-44A7-AD10-42BCF998BA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10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F63588D4-4E90-4E61-A3AD-D36326F8EA9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spc="0" dirty="0"/>
          </a:p>
        </p:txBody>
      </p:sp>
      <p:sp>
        <p:nvSpPr>
          <p:cNvPr id="16" name="Slide Number Placeholder 31">
            <a:extLst>
              <a:ext uri="{FF2B5EF4-FFF2-40B4-BE49-F238E27FC236}">
                <a16:creationId xmlns:a16="http://schemas.microsoft.com/office/drawing/2014/main" id="{2A681EDC-E961-4B27-BD0E-6A2698A2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53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B7D440C-EA2F-4FF9-B6F4-22EA9266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6B68CCF-1146-4548-9EA2-0D6454607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275" y="4013624"/>
            <a:ext cx="3193475" cy="2857712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83BB758-A5BB-4B68-9C64-F48A2B02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-15241"/>
            <a:ext cx="5092793" cy="4915765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BA96416-48F7-4C79-AEF8-10818B539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9928" y="4122903"/>
            <a:ext cx="2982935" cy="274843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F260F44-5337-4D98-A196-BF28D94307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1651" cy="4716849"/>
          </a:xfrm>
          <a:custGeom>
            <a:avLst/>
            <a:gdLst>
              <a:gd name="connsiteX0" fmla="*/ 1855557 w 4888754"/>
              <a:gd name="connsiteY0" fmla="*/ 0 h 4745424"/>
              <a:gd name="connsiteX1" fmla="*/ 3464120 w 4888754"/>
              <a:gd name="connsiteY1" fmla="*/ 0 h 4745424"/>
              <a:gd name="connsiteX2" fmla="*/ 3621403 w 4888754"/>
              <a:gd name="connsiteY2" fmla="*/ 62975 h 4745424"/>
              <a:gd name="connsiteX3" fmla="*/ 4292333 w 4888754"/>
              <a:gd name="connsiteY3" fmla="*/ 588555 h 4745424"/>
              <a:gd name="connsiteX4" fmla="*/ 4888754 w 4888754"/>
              <a:gd name="connsiteY4" fmla="*/ 2450197 h 4745424"/>
              <a:gd name="connsiteX5" fmla="*/ 4623081 w 4888754"/>
              <a:gd name="connsiteY5" fmla="*/ 3213676 h 4745424"/>
              <a:gd name="connsiteX6" fmla="*/ 3836488 w 4888754"/>
              <a:gd name="connsiteY6" fmla="*/ 3924586 h 4745424"/>
              <a:gd name="connsiteX7" fmla="*/ 3663543 w 4888754"/>
              <a:gd name="connsiteY7" fmla="*/ 4060576 h 4745424"/>
              <a:gd name="connsiteX8" fmla="*/ 2242449 w 4888754"/>
              <a:gd name="connsiteY8" fmla="*/ 4745424 h 4745424"/>
              <a:gd name="connsiteX9" fmla="*/ 370446 w 4888754"/>
              <a:gd name="connsiteY9" fmla="*/ 3632225 h 4745424"/>
              <a:gd name="connsiteX10" fmla="*/ 170945 w 4888754"/>
              <a:gd name="connsiteY10" fmla="*/ 3347437 h 4745424"/>
              <a:gd name="connsiteX11" fmla="*/ 77151 w 4888754"/>
              <a:gd name="connsiteY11" fmla="*/ 3215612 h 4745424"/>
              <a:gd name="connsiteX12" fmla="*/ 0 w 4888754"/>
              <a:gd name="connsiteY12" fmla="*/ 3102319 h 4745424"/>
              <a:gd name="connsiteX13" fmla="*/ 0 w 4888754"/>
              <a:gd name="connsiteY13" fmla="*/ 1516168 h 4745424"/>
              <a:gd name="connsiteX14" fmla="*/ 14241 w 4888754"/>
              <a:gd name="connsiteY14" fmla="*/ 1483904 h 4745424"/>
              <a:gd name="connsiteX15" fmla="*/ 673980 w 4888754"/>
              <a:gd name="connsiteY15" fmla="*/ 653598 h 4745424"/>
              <a:gd name="connsiteX16" fmla="*/ 1627813 w 4888754"/>
              <a:gd name="connsiteY16" fmla="*/ 77786 h 474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45424">
                <a:moveTo>
                  <a:pt x="1855557" y="0"/>
                </a:moveTo>
                <a:lnTo>
                  <a:pt x="3464120" y="0"/>
                </a:lnTo>
                <a:lnTo>
                  <a:pt x="3621403" y="62975"/>
                </a:lnTo>
                <a:cubicBezTo>
                  <a:pt x="3878407" y="184151"/>
                  <a:pt x="4104136" y="361015"/>
                  <a:pt x="4292333" y="588555"/>
                </a:cubicBezTo>
                <a:cubicBezTo>
                  <a:pt x="4676963" y="1053769"/>
                  <a:pt x="4888754" y="1714895"/>
                  <a:pt x="4888754" y="2450197"/>
                </a:cubicBezTo>
                <a:cubicBezTo>
                  <a:pt x="4888754" y="2743561"/>
                  <a:pt x="4806780" y="2979009"/>
                  <a:pt x="4623081" y="3213676"/>
                </a:cubicBezTo>
                <a:cubicBezTo>
                  <a:pt x="4430933" y="3459149"/>
                  <a:pt x="4142214" y="3685241"/>
                  <a:pt x="3836488" y="3924586"/>
                </a:cubicBezTo>
                <a:cubicBezTo>
                  <a:pt x="3780082" y="3968691"/>
                  <a:pt x="3721812" y="4014356"/>
                  <a:pt x="3663543" y="4060576"/>
                </a:cubicBezTo>
                <a:cubicBezTo>
                  <a:pt x="3141962" y="4474226"/>
                  <a:pt x="2761284" y="4745424"/>
                  <a:pt x="2242449" y="4745424"/>
                </a:cubicBezTo>
                <a:cubicBezTo>
                  <a:pt x="1451903" y="4745424"/>
                  <a:pt x="892027" y="4412522"/>
                  <a:pt x="370446" y="3632225"/>
                </a:cubicBezTo>
                <a:cubicBezTo>
                  <a:pt x="302191" y="3530094"/>
                  <a:pt x="235470" y="3437208"/>
                  <a:pt x="170945" y="3347437"/>
                </a:cubicBezTo>
                <a:cubicBezTo>
                  <a:pt x="137517" y="3300910"/>
                  <a:pt x="106259" y="3257175"/>
                  <a:pt x="77151" y="3215612"/>
                </a:cubicBezTo>
                <a:lnTo>
                  <a:pt x="0" y="3102319"/>
                </a:lnTo>
                <a:lnTo>
                  <a:pt x="0" y="1516168"/>
                </a:lnTo>
                <a:lnTo>
                  <a:pt x="14241" y="1483904"/>
                </a:lnTo>
                <a:cubicBezTo>
                  <a:pt x="169519" y="1178622"/>
                  <a:pt x="391516" y="899183"/>
                  <a:pt x="673980" y="653598"/>
                </a:cubicBezTo>
                <a:cubicBezTo>
                  <a:pt x="951614" y="412136"/>
                  <a:pt x="1281372" y="212997"/>
                  <a:pt x="1627813" y="7778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A9FFFC8-7E8C-41D1-8178-683D7B3039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61367" y="4226721"/>
            <a:ext cx="2792336" cy="2631279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1AF89E8-16D8-4AEA-A8C2-5E0D4C9E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3" name="Date Placeholder 9">
            <a:extLst>
              <a:ext uri="{FF2B5EF4-FFF2-40B4-BE49-F238E27FC236}">
                <a16:creationId xmlns:a16="http://schemas.microsoft.com/office/drawing/2014/main" id="{54B934F8-4435-4C62-828F-03DB7892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12" name="Slide Number Placeholder 31">
            <a:extLst>
              <a:ext uri="{FF2B5EF4-FFF2-40B4-BE49-F238E27FC236}">
                <a16:creationId xmlns:a16="http://schemas.microsoft.com/office/drawing/2014/main" id="{47BB9980-A5D8-4B6F-A2F5-5E4BE209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5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07F3431-F465-47BE-A808-B5D9A54DD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4841FA2-0B49-41AD-B236-E96AAAC1D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/>
          <a:lstStyle/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4DCEC00-2D0E-45C4-A5B4-620F0CE14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15834" y="0"/>
            <a:ext cx="6076166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264179-7743-4F6F-A7A1-704D7B52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7195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3E6B8D4-667E-41AC-983B-A3613F81A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317EB49B-F84D-4F65-9482-76BB768A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CAA694A-1C38-4BCA-AF25-11FF6C7E3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0397" y="4570"/>
            <a:ext cx="3084612" cy="3481579"/>
          </a:xfrm>
          <a:custGeom>
            <a:avLst/>
            <a:gdLst>
              <a:gd name="connsiteX0" fmla="*/ 1633992 w 2999551"/>
              <a:gd name="connsiteY0" fmla="*/ 0 h 3481579"/>
              <a:gd name="connsiteX1" fmla="*/ 2737037 w 2999551"/>
              <a:gd name="connsiteY1" fmla="*/ 0 h 3481579"/>
              <a:gd name="connsiteX2" fmla="*/ 2999551 w 2999551"/>
              <a:gd name="connsiteY2" fmla="*/ 0 h 3481579"/>
              <a:gd name="connsiteX3" fmla="*/ 2999551 w 2999551"/>
              <a:gd name="connsiteY3" fmla="*/ 3481579 h 3481579"/>
              <a:gd name="connsiteX4" fmla="*/ 0 w 2999551"/>
              <a:gd name="connsiteY4" fmla="*/ 3481579 h 3481579"/>
              <a:gd name="connsiteX5" fmla="*/ 3154 w 2999551"/>
              <a:gd name="connsiteY5" fmla="*/ 3348389 h 3481579"/>
              <a:gd name="connsiteX6" fmla="*/ 1611669 w 2999551"/>
              <a:gd name="connsiteY6" fmla="*/ 15046 h 3481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551" h="3481579">
                <a:moveTo>
                  <a:pt x="1633992" y="0"/>
                </a:moveTo>
                <a:lnTo>
                  <a:pt x="2737037" y="0"/>
                </a:lnTo>
                <a:lnTo>
                  <a:pt x="2999551" y="0"/>
                </a:lnTo>
                <a:lnTo>
                  <a:pt x="2999551" y="3481579"/>
                </a:lnTo>
                <a:lnTo>
                  <a:pt x="0" y="3481579"/>
                </a:lnTo>
                <a:lnTo>
                  <a:pt x="3154" y="3348389"/>
                </a:lnTo>
                <a:cubicBezTo>
                  <a:pt x="70549" y="1934565"/>
                  <a:pt x="640060" y="710747"/>
                  <a:pt x="1611669" y="150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5C71C38-E80C-4CB6-900D-104E4969C3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12300" y="0"/>
            <a:ext cx="2679700" cy="348386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87EF14F-A23A-419B-B040-67536D44E8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115" y="3531870"/>
            <a:ext cx="3084612" cy="3326130"/>
          </a:xfrm>
          <a:custGeom>
            <a:avLst/>
            <a:gdLst>
              <a:gd name="connsiteX0" fmla="*/ 1645 w 3084612"/>
              <a:gd name="connsiteY0" fmla="*/ 0 h 3326130"/>
              <a:gd name="connsiteX1" fmla="*/ 3084612 w 3084612"/>
              <a:gd name="connsiteY1" fmla="*/ 0 h 3326130"/>
              <a:gd name="connsiteX2" fmla="*/ 3084612 w 3084612"/>
              <a:gd name="connsiteY2" fmla="*/ 3326130 h 3326130"/>
              <a:gd name="connsiteX3" fmla="*/ 2740651 w 3084612"/>
              <a:gd name="connsiteY3" fmla="*/ 3326130 h 3326130"/>
              <a:gd name="connsiteX4" fmla="*/ 2525231 w 3084612"/>
              <a:gd name="connsiteY4" fmla="*/ 3326130 h 3326130"/>
              <a:gd name="connsiteX5" fmla="*/ 2412471 w 3084612"/>
              <a:gd name="connsiteY5" fmla="*/ 3248247 h 3326130"/>
              <a:gd name="connsiteX6" fmla="*/ 1891184 w 3084612"/>
              <a:gd name="connsiteY6" fmla="*/ 2839937 h 3326130"/>
              <a:gd name="connsiteX7" fmla="*/ 0 w 3084612"/>
              <a:gd name="connsiteY7" fmla="*/ 69643 h 332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4612" h="3326130">
                <a:moveTo>
                  <a:pt x="1645" y="0"/>
                </a:moveTo>
                <a:lnTo>
                  <a:pt x="3084612" y="0"/>
                </a:lnTo>
                <a:lnTo>
                  <a:pt x="3084612" y="3326130"/>
                </a:lnTo>
                <a:lnTo>
                  <a:pt x="2740651" y="3326130"/>
                </a:lnTo>
                <a:lnTo>
                  <a:pt x="2525231" y="3326130"/>
                </a:lnTo>
                <a:lnTo>
                  <a:pt x="2412471" y="3248247"/>
                </a:lnTo>
                <a:cubicBezTo>
                  <a:pt x="2237092" y="3119963"/>
                  <a:pt x="2064933" y="2981395"/>
                  <a:pt x="1891184" y="2839937"/>
                </a:cubicBezTo>
                <a:cubicBezTo>
                  <a:pt x="937066" y="2063157"/>
                  <a:pt x="0" y="1425505"/>
                  <a:pt x="0" y="696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FBD28C77-1B8B-41DB-98BB-E89DACE8B1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4858" y="3531870"/>
            <a:ext cx="2679700" cy="332613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Date Placeholder 9">
            <a:extLst>
              <a:ext uri="{FF2B5EF4-FFF2-40B4-BE49-F238E27FC236}">
                <a16:creationId xmlns:a16="http://schemas.microsoft.com/office/drawing/2014/main" id="{E68894E0-DA12-40BB-B505-EB84F08C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E3416EBC-370F-44EC-82B2-260F9C0C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43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31">
            <a:extLst>
              <a:ext uri="{FF2B5EF4-FFF2-40B4-BE49-F238E27FC236}">
                <a16:creationId xmlns:a16="http://schemas.microsoft.com/office/drawing/2014/main" id="{ABC4236E-DEC6-461F-9145-45973B27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38A6D074-7013-4944-89F6-2481F7DC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26063765-A16A-406C-B56F-0D4AEC51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8AAB7801-14F1-4A33-A13B-ECE1E4CF2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943D328A-FC72-4F5E-A189-C3B73007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6AD29F03-B734-4E9A-8F4E-7E686CA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184308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FE3AE0F-39BB-48ED-A13E-75DF0DCF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2404069"/>
            <a:ext cx="5485331" cy="356016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892B51F-EEC4-4161-806C-6E0CA9F57B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97970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C9246C2-8173-4093-9B73-2CEBC7E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2482" y="6170613"/>
            <a:ext cx="518182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12C926C-C55F-482B-A653-A99E71E4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1961" y="3374037"/>
            <a:ext cx="5810040" cy="3483963"/>
          </a:xfrm>
          <a:custGeom>
            <a:avLst/>
            <a:gdLst>
              <a:gd name="connsiteX0" fmla="*/ 2808622 w 5724034"/>
              <a:gd name="connsiteY0" fmla="*/ 207 h 3451166"/>
              <a:gd name="connsiteX1" fmla="*/ 4400004 w 5724034"/>
              <a:gd name="connsiteY1" fmla="*/ 607462 h 3451166"/>
              <a:gd name="connsiteX2" fmla="*/ 4745277 w 5724034"/>
              <a:gd name="connsiteY2" fmla="*/ 837612 h 3451166"/>
              <a:gd name="connsiteX3" fmla="*/ 5584627 w 5724034"/>
              <a:gd name="connsiteY3" fmla="*/ 1665805 h 3451166"/>
              <a:gd name="connsiteX4" fmla="*/ 5682689 w 5724034"/>
              <a:gd name="connsiteY4" fmla="*/ 1947596 h 3451166"/>
              <a:gd name="connsiteX5" fmla="*/ 5724034 w 5724034"/>
              <a:gd name="connsiteY5" fmla="*/ 2133764 h 3451166"/>
              <a:gd name="connsiteX6" fmla="*/ 5724034 w 5724034"/>
              <a:gd name="connsiteY6" fmla="*/ 3254784 h 3451166"/>
              <a:gd name="connsiteX7" fmla="*/ 5682668 w 5724034"/>
              <a:gd name="connsiteY7" fmla="*/ 3451166 h 3451166"/>
              <a:gd name="connsiteX8" fmla="*/ 3398 w 5724034"/>
              <a:gd name="connsiteY8" fmla="*/ 3451166 h 3451166"/>
              <a:gd name="connsiteX9" fmla="*/ 0 w 5724034"/>
              <a:gd name="connsiteY9" fmla="*/ 3332475 h 3451166"/>
              <a:gd name="connsiteX10" fmla="*/ 51930 w 5724034"/>
              <a:gd name="connsiteY10" fmla="*/ 2960389 h 3451166"/>
              <a:gd name="connsiteX11" fmla="*/ 562146 w 5724034"/>
              <a:gd name="connsiteY11" fmla="*/ 1816544 h 3451166"/>
              <a:gd name="connsiteX12" fmla="*/ 683754 w 5724034"/>
              <a:gd name="connsiteY12" fmla="*/ 1587775 h 3451166"/>
              <a:gd name="connsiteX13" fmla="*/ 1883792 w 5724034"/>
              <a:gd name="connsiteY13" fmla="*/ 191878 h 3451166"/>
              <a:gd name="connsiteX14" fmla="*/ 2808622 w 5724034"/>
              <a:gd name="connsiteY14" fmla="*/ 207 h 3451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6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6"/>
                </a:lnTo>
                <a:lnTo>
                  <a:pt x="3398" y="3451166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729B24BA-95BE-4289-901E-61D7E952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34C5C85A-7E92-4F46-8832-010DD22D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70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1382" y="620202"/>
            <a:ext cx="4917906" cy="15982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90D459AE-B4F3-4C42-8A12-9BF1CD1102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54053" cy="3175473"/>
          </a:xfrm>
          <a:custGeom>
            <a:avLst/>
            <a:gdLst>
              <a:gd name="connsiteX0" fmla="*/ 0 w 2424997"/>
              <a:gd name="connsiteY0" fmla="*/ 0 h 3124865"/>
              <a:gd name="connsiteX1" fmla="*/ 1724737 w 2424997"/>
              <a:gd name="connsiteY1" fmla="*/ 0 h 3124865"/>
              <a:gd name="connsiteX2" fmla="*/ 1747203 w 2424997"/>
              <a:gd name="connsiteY2" fmla="*/ 28350 h 3124865"/>
              <a:gd name="connsiteX3" fmla="*/ 2038508 w 2424997"/>
              <a:gd name="connsiteY3" fmla="*/ 527042 h 3124865"/>
              <a:gd name="connsiteX4" fmla="*/ 2111635 w 2424997"/>
              <a:gd name="connsiteY4" fmla="*/ 663503 h 3124865"/>
              <a:gd name="connsiteX5" fmla="*/ 2407832 w 2424997"/>
              <a:gd name="connsiteY5" fmla="*/ 1727267 h 3124865"/>
              <a:gd name="connsiteX6" fmla="*/ 1378437 w 2424997"/>
              <a:gd name="connsiteY6" fmla="*/ 2860499 h 3124865"/>
              <a:gd name="connsiteX7" fmla="*/ 1151698 w 2424997"/>
              <a:gd name="connsiteY7" fmla="*/ 2959167 h 3124865"/>
              <a:gd name="connsiteX8" fmla="*/ 467819 w 2424997"/>
              <a:gd name="connsiteY8" fmla="*/ 3110822 h 3124865"/>
              <a:gd name="connsiteX9" fmla="*/ 130874 w 2424997"/>
              <a:gd name="connsiteY9" fmla="*/ 3004568 h 3124865"/>
              <a:gd name="connsiteX10" fmla="*/ 0 w 2424997"/>
              <a:gd name="connsiteY10" fmla="*/ 2936339 h 3124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4997" h="3124865">
                <a:moveTo>
                  <a:pt x="0" y="0"/>
                </a:moveTo>
                <a:lnTo>
                  <a:pt x="1724737" y="0"/>
                </a:lnTo>
                <a:lnTo>
                  <a:pt x="1747203" y="28350"/>
                </a:lnTo>
                <a:cubicBezTo>
                  <a:pt x="1849704" y="172946"/>
                  <a:pt x="1942108" y="346224"/>
                  <a:pt x="2038508" y="527042"/>
                </a:cubicBezTo>
                <a:cubicBezTo>
                  <a:pt x="2062183" y="571517"/>
                  <a:pt x="2086714" y="617474"/>
                  <a:pt x="2111635" y="663503"/>
                </a:cubicBezTo>
                <a:cubicBezTo>
                  <a:pt x="2334664" y="1075517"/>
                  <a:pt x="2475813" y="1372148"/>
                  <a:pt x="2407832" y="1727267"/>
                </a:cubicBezTo>
                <a:cubicBezTo>
                  <a:pt x="2304253" y="2268357"/>
                  <a:pt x="1996405" y="2607287"/>
                  <a:pt x="1378437" y="2860499"/>
                </a:cubicBezTo>
                <a:cubicBezTo>
                  <a:pt x="1297555" y="2893630"/>
                  <a:pt x="1223386" y="2926944"/>
                  <a:pt x="1151698" y="2959167"/>
                </a:cubicBezTo>
                <a:cubicBezTo>
                  <a:pt x="854475" y="3092702"/>
                  <a:pt x="701291" y="3154909"/>
                  <a:pt x="467819" y="3110822"/>
                </a:cubicBezTo>
                <a:cubicBezTo>
                  <a:pt x="351909" y="3088935"/>
                  <a:pt x="239342" y="3053398"/>
                  <a:pt x="130874" y="3004568"/>
                </a:cubicBezTo>
                <a:lnTo>
                  <a:pt x="0" y="293633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0344694E-FBEE-4E6E-B940-5A77EE1224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D848FBF2-F963-4A1F-B265-AB689736B7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202" y="4007060"/>
            <a:ext cx="3444873" cy="2850940"/>
          </a:xfrm>
          <a:custGeom>
            <a:avLst/>
            <a:gdLst>
              <a:gd name="connsiteX0" fmla="*/ 1782686 w 3444873"/>
              <a:gd name="connsiteY0" fmla="*/ 0 h 2881420"/>
              <a:gd name="connsiteX1" fmla="*/ 3043760 w 3444873"/>
              <a:gd name="connsiteY1" fmla="*/ 738072 h 2881420"/>
              <a:gd name="connsiteX2" fmla="*/ 3178153 w 3444873"/>
              <a:gd name="connsiteY2" fmla="*/ 926892 h 2881420"/>
              <a:gd name="connsiteX3" fmla="*/ 3444873 w 3444873"/>
              <a:gd name="connsiteY3" fmla="*/ 1521780 h 2881420"/>
              <a:gd name="connsiteX4" fmla="*/ 3283718 w 3444873"/>
              <a:gd name="connsiteY4" fmla="*/ 2162452 h 2881420"/>
              <a:gd name="connsiteX5" fmla="*/ 2839285 w 3444873"/>
              <a:gd name="connsiteY5" fmla="*/ 2712960 h 2881420"/>
              <a:gd name="connsiteX6" fmla="*/ 2692803 w 3444873"/>
              <a:gd name="connsiteY6" fmla="*/ 2827545 h 2881420"/>
              <a:gd name="connsiteX7" fmla="*/ 2610242 w 3444873"/>
              <a:gd name="connsiteY7" fmla="*/ 2881420 h 2881420"/>
              <a:gd name="connsiteX8" fmla="*/ 523032 w 3444873"/>
              <a:gd name="connsiteY8" fmla="*/ 2881420 h 2881420"/>
              <a:gd name="connsiteX9" fmla="*/ 501539 w 3444873"/>
              <a:gd name="connsiteY9" fmla="*/ 2862881 h 2881420"/>
              <a:gd name="connsiteX10" fmla="*/ 401780 w 3444873"/>
              <a:gd name="connsiteY10" fmla="*/ 2756085 h 2881420"/>
              <a:gd name="connsiteX11" fmla="*/ 0 w 3444873"/>
              <a:gd name="connsiteY11" fmla="*/ 1521780 h 2881420"/>
              <a:gd name="connsiteX12" fmla="*/ 178970 w 3444873"/>
              <a:gd name="connsiteY12" fmla="*/ 1015579 h 2881420"/>
              <a:gd name="connsiteX13" fmla="*/ 708859 w 3444873"/>
              <a:gd name="connsiteY13" fmla="*/ 544230 h 2881420"/>
              <a:gd name="connsiteX14" fmla="*/ 825365 w 3444873"/>
              <a:gd name="connsiteY14" fmla="*/ 454067 h 2881420"/>
              <a:gd name="connsiteX15" fmla="*/ 1782686 w 3444873"/>
              <a:gd name="connsiteY15" fmla="*/ 0 h 288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81420">
                <a:moveTo>
                  <a:pt x="1782686" y="0"/>
                </a:moveTo>
                <a:cubicBezTo>
                  <a:pt x="2315236" y="0"/>
                  <a:pt x="2692396" y="220721"/>
                  <a:pt x="3043760" y="738072"/>
                </a:cubicBezTo>
                <a:cubicBezTo>
                  <a:pt x="3089740" y="805787"/>
                  <a:pt x="3134687" y="867372"/>
                  <a:pt x="3178153" y="926892"/>
                </a:cubicBezTo>
                <a:cubicBezTo>
                  <a:pt x="3358308" y="1173678"/>
                  <a:pt x="3444873" y="1302019"/>
                  <a:pt x="3444873" y="1521780"/>
                </a:cubicBezTo>
                <a:cubicBezTo>
                  <a:pt x="3444873" y="1739988"/>
                  <a:pt x="3390613" y="1955541"/>
                  <a:pt x="3283718" y="2162452"/>
                </a:cubicBezTo>
                <a:cubicBezTo>
                  <a:pt x="3179115" y="2364860"/>
                  <a:pt x="3029567" y="2550133"/>
                  <a:pt x="2839285" y="2712960"/>
                </a:cubicBezTo>
                <a:cubicBezTo>
                  <a:pt x="2792528" y="2752984"/>
                  <a:pt x="2743576" y="2791253"/>
                  <a:pt x="2692803" y="2827545"/>
                </a:cubicBezTo>
                <a:lnTo>
                  <a:pt x="2610242" y="2881420"/>
                </a:lnTo>
                <a:lnTo>
                  <a:pt x="523032" y="2881420"/>
                </a:lnTo>
                <a:lnTo>
                  <a:pt x="501539" y="2862881"/>
                </a:lnTo>
                <a:cubicBezTo>
                  <a:pt x="466750" y="2829417"/>
                  <a:pt x="433475" y="2793801"/>
                  <a:pt x="401780" y="2756085"/>
                </a:cubicBezTo>
                <a:cubicBezTo>
                  <a:pt x="142674" y="2447638"/>
                  <a:pt x="0" y="2009299"/>
                  <a:pt x="0" y="1521780"/>
                </a:cubicBezTo>
                <a:cubicBezTo>
                  <a:pt x="0" y="1327273"/>
                  <a:pt x="55222" y="1171168"/>
                  <a:pt x="178970" y="1015579"/>
                </a:cubicBezTo>
                <a:cubicBezTo>
                  <a:pt x="308413" y="852825"/>
                  <a:pt x="502908" y="702921"/>
                  <a:pt x="708859" y="544230"/>
                </a:cubicBezTo>
                <a:cubicBezTo>
                  <a:pt x="746858" y="514988"/>
                  <a:pt x="786112" y="484711"/>
                  <a:pt x="825365" y="454067"/>
                </a:cubicBezTo>
                <a:cubicBezTo>
                  <a:pt x="1176728" y="179810"/>
                  <a:pt x="1433172" y="0"/>
                  <a:pt x="1782686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5AE605FD-E2BD-48D3-A2C4-60E67DD85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1382" y="2312988"/>
            <a:ext cx="4774784" cy="3651250"/>
          </a:xfrm>
        </p:spPr>
        <p:txBody>
          <a:bodyPr>
            <a:normAutofit/>
          </a:bodyPr>
          <a:lstStyle>
            <a:lvl1pPr>
              <a:defRPr spc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1382" y="6170613"/>
            <a:ext cx="2437439" cy="45707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9" name="Date Placeholder 22">
            <a:extLst>
              <a:ext uri="{FF2B5EF4-FFF2-40B4-BE49-F238E27FC236}">
                <a16:creationId xmlns:a16="http://schemas.microsoft.com/office/drawing/2014/main" id="{1BE603F5-0A57-4324-882D-14EC1A8C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1745" y="6170490"/>
            <a:ext cx="1829076" cy="457200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9" name="Slide Number Placeholder 31">
            <a:extLst>
              <a:ext uri="{FF2B5EF4-FFF2-40B4-BE49-F238E27FC236}">
                <a16:creationId xmlns:a16="http://schemas.microsoft.com/office/drawing/2014/main" id="{959C448F-2494-48EB-82EF-21C67128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3C76B81-402B-4E5D-8078-908DB1F2DD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5274860" cy="3066706"/>
          </a:xfrm>
        </p:spPr>
        <p:txBody>
          <a:bodyPr anchor="b"/>
          <a:lstStyle>
            <a:lvl1pPr>
              <a:defRPr sz="6000" spc="0"/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162357" cy="1576188"/>
          </a:xfrm>
        </p:spPr>
        <p:txBody>
          <a:bodyPr anchor="t"/>
          <a:lstStyle>
            <a:lvl1pPr>
              <a:defRPr strike="noStrike"/>
            </a:lvl1pPr>
          </a:lstStyle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02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/>
          <a:lstStyle>
            <a:lvl1pPr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73D2B5-4489-48A5-BD84-C92B7179A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31">
            <a:extLst>
              <a:ext uri="{FF2B5EF4-FFF2-40B4-BE49-F238E27FC236}">
                <a16:creationId xmlns:a16="http://schemas.microsoft.com/office/drawing/2014/main" id="{A785EF8F-8A0F-41F7-BFA0-9E9AB06C6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384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07E2F0C9-450A-46BE-9D30-BF2BCDB2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554E25-FBED-49B5-ADA0-6DA5D8E8DD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17049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B6A8D76-E69B-4696-9428-6B1F02AB6F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296" y="1"/>
            <a:ext cx="3047704" cy="6857999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DCF97C3-1A74-41B6-B2C1-6FE1B2E30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7973568" cy="31892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738131C9-BB2B-4B17-B369-266A658BE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103935-D578-4E74-AD03-634BD4A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359337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F9FDE73-1B6C-41BC-BDF9-CA5660397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0169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2902A6-3D21-43DD-95F6-88542794C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1101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0B134F2-3D84-48E8-B16A-0DBCF9E8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37331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708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8B35E44-8881-47EA-963A-54C1FF6BDE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52" y="-1"/>
            <a:ext cx="12192152" cy="6858000"/>
          </a:xfrm>
          <a:custGeom>
            <a:avLst/>
            <a:gdLst>
              <a:gd name="connsiteX0" fmla="*/ 0 w 12192152"/>
              <a:gd name="connsiteY0" fmla="*/ 0 h 6858000"/>
              <a:gd name="connsiteX1" fmla="*/ 12192000 w 12192152"/>
              <a:gd name="connsiteY1" fmla="*/ 0 h 6858000"/>
              <a:gd name="connsiteX2" fmla="*/ 12192000 w 12192152"/>
              <a:gd name="connsiteY2" fmla="*/ 1230313 h 6858000"/>
              <a:gd name="connsiteX3" fmla="*/ 12192152 w 12192152"/>
              <a:gd name="connsiteY3" fmla="*/ 1230313 h 6858000"/>
              <a:gd name="connsiteX4" fmla="*/ 12192152 w 12192152"/>
              <a:gd name="connsiteY4" fmla="*/ 6858000 h 6858000"/>
              <a:gd name="connsiteX5" fmla="*/ 12192000 w 12192152"/>
              <a:gd name="connsiteY5" fmla="*/ 6858000 h 6858000"/>
              <a:gd name="connsiteX6" fmla="*/ 11611208 w 12192152"/>
              <a:gd name="connsiteY6" fmla="*/ 6858000 h 6858000"/>
              <a:gd name="connsiteX7" fmla="*/ 8258426 w 12192152"/>
              <a:gd name="connsiteY7" fmla="*/ 6858000 h 6858000"/>
              <a:gd name="connsiteX8" fmla="*/ 6400952 w 12192152"/>
              <a:gd name="connsiteY8" fmla="*/ 6858000 h 6858000"/>
              <a:gd name="connsiteX9" fmla="*/ 0 w 12192152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152" h="6858000">
                <a:moveTo>
                  <a:pt x="0" y="0"/>
                </a:moveTo>
                <a:lnTo>
                  <a:pt x="12192000" y="0"/>
                </a:lnTo>
                <a:lnTo>
                  <a:pt x="12192000" y="1230313"/>
                </a:lnTo>
                <a:lnTo>
                  <a:pt x="12192152" y="1230313"/>
                </a:lnTo>
                <a:lnTo>
                  <a:pt x="12192152" y="6858000"/>
                </a:lnTo>
                <a:lnTo>
                  <a:pt x="12192000" y="6858000"/>
                </a:lnTo>
                <a:lnTo>
                  <a:pt x="11611208" y="6858000"/>
                </a:lnTo>
                <a:lnTo>
                  <a:pt x="8258426" y="6858000"/>
                </a:lnTo>
                <a:lnTo>
                  <a:pt x="6400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3AC31D1-956B-4E28-946A-2C96547A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958" y="2256519"/>
            <a:ext cx="4931041" cy="4601481"/>
          </a:xfrm>
          <a:custGeom>
            <a:avLst/>
            <a:gdLst>
              <a:gd name="connsiteX0" fmla="*/ 2486924 w 4930888"/>
              <a:gd name="connsiteY0" fmla="*/ 1242 h 4601481"/>
              <a:gd name="connsiteX1" fmla="*/ 3569373 w 4930888"/>
              <a:gd name="connsiteY1" fmla="*/ 324180 h 4601481"/>
              <a:gd name="connsiteX2" fmla="*/ 4856237 w 4930888"/>
              <a:gd name="connsiteY2" fmla="*/ 1766523 h 4601481"/>
              <a:gd name="connsiteX3" fmla="*/ 4930888 w 4930888"/>
              <a:gd name="connsiteY3" fmla="*/ 1950929 h 4601481"/>
              <a:gd name="connsiteX4" fmla="*/ 4930887 w 4930888"/>
              <a:gd name="connsiteY4" fmla="*/ 3928932 h 4601481"/>
              <a:gd name="connsiteX5" fmla="*/ 4836867 w 4930888"/>
              <a:gd name="connsiteY5" fmla="*/ 4118749 h 4601481"/>
              <a:gd name="connsiteX6" fmla="*/ 4475081 w 4930888"/>
              <a:gd name="connsiteY6" fmla="*/ 4521219 h 4601481"/>
              <a:gd name="connsiteX7" fmla="*/ 4350096 w 4930888"/>
              <a:gd name="connsiteY7" fmla="*/ 4601481 h 4601481"/>
              <a:gd name="connsiteX8" fmla="*/ 997314 w 4930888"/>
              <a:gd name="connsiteY8" fmla="*/ 4601481 h 4601481"/>
              <a:gd name="connsiteX9" fmla="*/ 892839 w 4930888"/>
              <a:gd name="connsiteY9" fmla="*/ 4484500 h 4601481"/>
              <a:gd name="connsiteX10" fmla="*/ 407190 w 4930888"/>
              <a:gd name="connsiteY10" fmla="*/ 3560851 h 4601481"/>
              <a:gd name="connsiteX11" fmla="*/ 201278 w 4930888"/>
              <a:gd name="connsiteY11" fmla="*/ 1442390 h 4601481"/>
              <a:gd name="connsiteX12" fmla="*/ 2486924 w 4930888"/>
              <a:gd name="connsiteY12" fmla="*/ 1242 h 460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8" h="4601481">
                <a:moveTo>
                  <a:pt x="2486924" y="1242"/>
                </a:moveTo>
                <a:cubicBezTo>
                  <a:pt x="2843346" y="13471"/>
                  <a:pt x="3209340" y="116315"/>
                  <a:pt x="3569373" y="324180"/>
                </a:cubicBezTo>
                <a:cubicBezTo>
                  <a:pt x="4132717" y="649427"/>
                  <a:pt x="4585942" y="1173552"/>
                  <a:pt x="4856237" y="1766523"/>
                </a:cubicBezTo>
                <a:lnTo>
                  <a:pt x="4930888" y="1950929"/>
                </a:lnTo>
                <a:lnTo>
                  <a:pt x="4930887" y="3928932"/>
                </a:lnTo>
                <a:lnTo>
                  <a:pt x="4836867" y="4118749"/>
                </a:lnTo>
                <a:cubicBezTo>
                  <a:pt x="4733860" y="4297162"/>
                  <a:pt x="4611784" y="4422506"/>
                  <a:pt x="4475081" y="4521219"/>
                </a:cubicBezTo>
                <a:lnTo>
                  <a:pt x="4350096" y="4601481"/>
                </a:lnTo>
                <a:lnTo>
                  <a:pt x="997314" y="4601481"/>
                </a:lnTo>
                <a:lnTo>
                  <a:pt x="892839" y="4484500"/>
                </a:lnTo>
                <a:cubicBezTo>
                  <a:pt x="678468" y="4214960"/>
                  <a:pt x="542823" y="3894418"/>
                  <a:pt x="407190" y="3560851"/>
                </a:cubicBezTo>
                <a:cubicBezTo>
                  <a:pt x="109258" y="2828168"/>
                  <a:pt x="-222538" y="2176460"/>
                  <a:pt x="201278" y="1442390"/>
                </a:cubicBezTo>
                <a:cubicBezTo>
                  <a:pt x="727746" y="530520"/>
                  <a:pt x="1576072" y="-30012"/>
                  <a:pt x="2486924" y="1242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effectLst>
            <a:outerShdw sx="110000" sy="110000" algn="ctr" rotWithShape="0">
              <a:schemeClr val="bg1">
                <a:alpha val="50000"/>
              </a:schemeClr>
            </a:outerShdw>
          </a:effectLst>
        </p:spPr>
        <p:txBody>
          <a:bodyPr wrap="square" lIns="548640" rIns="457200" bIns="1737360">
            <a:noAutofit/>
          </a:bodyPr>
          <a:lstStyle>
            <a:lvl1pPr>
              <a:lnSpc>
                <a:spcPct val="110000"/>
              </a:lnSpc>
              <a:defRPr sz="24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0673F-81CD-4FD2-A0E2-2B800F67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81549" y="1757155"/>
            <a:ext cx="5433311" cy="5118625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734C383-6DCF-4C3B-8D34-B514D59344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/>
          </a:bodyPr>
          <a:lstStyle>
            <a:lvl1pPr marL="0" indent="0">
              <a:defRPr/>
            </a:lvl1pPr>
          </a:lstStyle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11" name="Footer Placeholder 13">
            <a:extLst>
              <a:ext uri="{FF2B5EF4-FFF2-40B4-BE49-F238E27FC236}">
                <a16:creationId xmlns:a16="http://schemas.microsoft.com/office/drawing/2014/main" id="{F0B4B380-E466-46B3-B541-B6D16675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9280" cy="457200"/>
          </a:xfrm>
        </p:spPr>
        <p:txBody>
          <a:bodyPr/>
          <a:lstStyle/>
          <a:p>
            <a:endParaRPr lang="en-US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2" name="Date Placeholder 9">
            <a:extLst>
              <a:ext uri="{FF2B5EF4-FFF2-40B4-BE49-F238E27FC236}">
                <a16:creationId xmlns:a16="http://schemas.microsoft.com/office/drawing/2014/main" id="{19723AE5-0785-4E75-8F8A-05858679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13" name="Slide Number Placeholder 31">
            <a:extLst>
              <a:ext uri="{FF2B5EF4-FFF2-40B4-BE49-F238E27FC236}">
                <a16:creationId xmlns:a16="http://schemas.microsoft.com/office/drawing/2014/main" id="{17FECCBB-8049-41D8-AC1F-EF5DD957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62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4B79B1E-6457-4C1A-89F2-EA41406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36164D-F9AC-477E-9F21-EBF15A4E1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06CD9F-8D15-4E8B-8E32-423B527E7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043A60-7623-431D-9540-C6F628A80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395F4F1-E095-4BE3-BCD6-DEC8FE3B2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0EC54D-D3B9-4AE7-B9F7-670EA01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C6FACB-A48F-4A55-90AE-84C912FA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E91105-2BC9-42C7-A758-798D095D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A923D92-76D5-4997-A5E0-A5D1364BF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FE53E61-C298-4BED-8B66-0A07A6B9B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076AFBCF-9AAE-4A07-9BC3-421976742F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3332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974AD54E-9176-41F1-A62B-4196EB01E83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332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6D0A3F-7049-4D75-83D4-CC7FFEC179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3C347DF-C40B-4DFE-8F25-D6E2243F36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0535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283ACB1-B0B4-4D7B-9D01-8DCF81D9C0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0535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B78EE57-147F-4493-A816-173D6D6A9F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5576746-90F9-4965-B8B6-4FF3DCC5F9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0490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55A06C3-F76A-4B9C-AE9C-9F000ECB9C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90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D98840D-0D60-4A2C-8A1A-707061817F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54BC573-50DE-493D-9F73-93719350B8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1233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068248F1-43F7-4B14-BFFA-442ACAC3E0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1233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B29A3A0E-4CEE-4592-817D-64879509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96944F-19A6-46D1-9D9C-A7570E147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0429" y="0"/>
            <a:ext cx="7851142" cy="1239903"/>
          </a:xfrm>
          <a:custGeom>
            <a:avLst/>
            <a:gdLst>
              <a:gd name="connsiteX0" fmla="*/ 609697 w 7851142"/>
              <a:gd name="connsiteY0" fmla="*/ 0 h 1239903"/>
              <a:gd name="connsiteX1" fmla="*/ 7851142 w 7851142"/>
              <a:gd name="connsiteY1" fmla="*/ 0 h 1239903"/>
              <a:gd name="connsiteX2" fmla="*/ 7683059 w 7851142"/>
              <a:gd name="connsiteY2" fmla="*/ 102039 h 1239903"/>
              <a:gd name="connsiteX3" fmla="*/ 7334627 w 7851142"/>
              <a:gd name="connsiteY3" fmla="*/ 257976 h 1239903"/>
              <a:gd name="connsiteX4" fmla="*/ 4349591 w 7851142"/>
              <a:gd name="connsiteY4" fmla="*/ 990399 h 1239903"/>
              <a:gd name="connsiteX5" fmla="*/ 920383 w 7851142"/>
              <a:gd name="connsiteY5" fmla="*/ 175298 h 1239903"/>
              <a:gd name="connsiteX6" fmla="*/ 0 w 7851142"/>
              <a:gd name="connsiteY6" fmla="*/ 0 h 1239903"/>
              <a:gd name="connsiteX7" fmla="*/ 585485 w 7851142"/>
              <a:gd name="connsiteY7" fmla="*/ 0 h 1239903"/>
              <a:gd name="connsiteX8" fmla="*/ 922046 w 7851142"/>
              <a:gd name="connsiteY8" fmla="*/ 189899 h 1239903"/>
              <a:gd name="connsiteX9" fmla="*/ 4351255 w 7851142"/>
              <a:gd name="connsiteY9" fmla="*/ 1005000 h 1239903"/>
              <a:gd name="connsiteX10" fmla="*/ 7336292 w 7851142"/>
              <a:gd name="connsiteY10" fmla="*/ 272577 h 1239903"/>
              <a:gd name="connsiteX11" fmla="*/ 7482334 w 7851142"/>
              <a:gd name="connsiteY11" fmla="*/ 207218 h 1239903"/>
              <a:gd name="connsiteX12" fmla="*/ 7281089 w 7851142"/>
              <a:gd name="connsiteY12" fmla="*/ 310828 h 1239903"/>
              <a:gd name="connsiteX13" fmla="*/ 3968199 w 7851142"/>
              <a:gd name="connsiteY13" fmla="*/ 1201816 h 1239903"/>
              <a:gd name="connsiteX14" fmla="*/ 292676 w 7851142"/>
              <a:gd name="connsiteY14" fmla="*/ 186040 h 1239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851142" h="1239903">
                <a:moveTo>
                  <a:pt x="609697" y="0"/>
                </a:moveTo>
                <a:lnTo>
                  <a:pt x="7851142" y="0"/>
                </a:lnTo>
                <a:lnTo>
                  <a:pt x="7683059" y="102039"/>
                </a:lnTo>
                <a:lnTo>
                  <a:pt x="7334627" y="257976"/>
                </a:lnTo>
                <a:cubicBezTo>
                  <a:pt x="6489021" y="610626"/>
                  <a:pt x="5464844" y="863287"/>
                  <a:pt x="4349591" y="990399"/>
                </a:cubicBezTo>
                <a:cubicBezTo>
                  <a:pt x="2776482" y="1169695"/>
                  <a:pt x="1869121" y="709828"/>
                  <a:pt x="920383" y="175298"/>
                </a:cubicBezTo>
                <a:close/>
                <a:moveTo>
                  <a:pt x="0" y="0"/>
                </a:moveTo>
                <a:lnTo>
                  <a:pt x="585485" y="0"/>
                </a:lnTo>
                <a:lnTo>
                  <a:pt x="922046" y="189899"/>
                </a:lnTo>
                <a:cubicBezTo>
                  <a:pt x="1870785" y="724430"/>
                  <a:pt x="2778146" y="1184296"/>
                  <a:pt x="4351255" y="1005000"/>
                </a:cubicBezTo>
                <a:cubicBezTo>
                  <a:pt x="5466508" y="877888"/>
                  <a:pt x="6490686" y="625227"/>
                  <a:pt x="7336292" y="272577"/>
                </a:cubicBezTo>
                <a:lnTo>
                  <a:pt x="7482334" y="207218"/>
                </a:lnTo>
                <a:lnTo>
                  <a:pt x="7281089" y="310828"/>
                </a:lnTo>
                <a:cubicBezTo>
                  <a:pt x="6357879" y="751161"/>
                  <a:pt x="5217641" y="1059409"/>
                  <a:pt x="3968199" y="1201816"/>
                </a:cubicBezTo>
                <a:cubicBezTo>
                  <a:pt x="2289734" y="1393120"/>
                  <a:pt x="1313827" y="834220"/>
                  <a:pt x="292676" y="18604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655" y="2312276"/>
            <a:ext cx="9566098" cy="3651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63557A7C-6DD4-467A-A5AE-BE8D2761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C077E07-D80C-4CE0-AE55-BD2AB13FB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009863">
            <a:off x="6327232" y="-4031948"/>
            <a:ext cx="1437166" cy="8507948"/>
          </a:xfrm>
          <a:custGeom>
            <a:avLst/>
            <a:gdLst>
              <a:gd name="connsiteX0" fmla="*/ 0 w 974343"/>
              <a:gd name="connsiteY0" fmla="*/ 5768060 h 5768060"/>
              <a:gd name="connsiteX1" fmla="*/ 1859 w 974343"/>
              <a:gd name="connsiteY1" fmla="*/ 5751750 h 5768060"/>
              <a:gd name="connsiteX2" fmla="*/ 152053 w 974343"/>
              <a:gd name="connsiteY2" fmla="*/ 5544534 h 5768060"/>
              <a:gd name="connsiteX3" fmla="*/ 964380 w 974343"/>
              <a:gd name="connsiteY3" fmla="*/ 3297197 h 5768060"/>
              <a:gd name="connsiteX4" fmla="*/ 621280 w 974343"/>
              <a:gd name="connsiteY4" fmla="*/ 981599 h 5768060"/>
              <a:gd name="connsiteX5" fmla="*/ 562350 w 974343"/>
              <a:gd name="connsiteY5" fmla="*/ 834125 h 5768060"/>
              <a:gd name="connsiteX6" fmla="*/ 564561 w 974343"/>
              <a:gd name="connsiteY6" fmla="*/ 814726 h 5768060"/>
              <a:gd name="connsiteX7" fmla="*/ 631243 w 974343"/>
              <a:gd name="connsiteY7" fmla="*/ 981598 h 5768060"/>
              <a:gd name="connsiteX8" fmla="*/ 974343 w 974343"/>
              <a:gd name="connsiteY8" fmla="*/ 3297197 h 5768060"/>
              <a:gd name="connsiteX9" fmla="*/ 162016 w 974343"/>
              <a:gd name="connsiteY9" fmla="*/ 5544534 h 5768060"/>
              <a:gd name="connsiteX10" fmla="*/ 98313 w 974343"/>
              <a:gd name="connsiteY10" fmla="*/ 0 h 5768060"/>
              <a:gd name="connsiteX11" fmla="*/ 107976 w 974343"/>
              <a:gd name="connsiteY11" fmla="*/ 0 h 5768060"/>
              <a:gd name="connsiteX12" fmla="*/ 106851 w 974343"/>
              <a:gd name="connsiteY12" fmla="*/ 9874 h 576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4343" h="5768060">
                <a:moveTo>
                  <a:pt x="0" y="5768060"/>
                </a:moveTo>
                <a:lnTo>
                  <a:pt x="1859" y="5751750"/>
                </a:lnTo>
                <a:lnTo>
                  <a:pt x="152053" y="5544534"/>
                </a:lnTo>
                <a:cubicBezTo>
                  <a:pt x="584951" y="4946502"/>
                  <a:pt x="964380" y="4370609"/>
                  <a:pt x="964380" y="3297197"/>
                </a:cubicBezTo>
                <a:cubicBezTo>
                  <a:pt x="964380" y="2427490"/>
                  <a:pt x="844789" y="1625322"/>
                  <a:pt x="621280" y="981599"/>
                </a:cubicBezTo>
                <a:lnTo>
                  <a:pt x="562350" y="834125"/>
                </a:lnTo>
                <a:lnTo>
                  <a:pt x="564561" y="814726"/>
                </a:lnTo>
                <a:lnTo>
                  <a:pt x="631243" y="981598"/>
                </a:lnTo>
                <a:cubicBezTo>
                  <a:pt x="854752" y="1625322"/>
                  <a:pt x="974343" y="2427490"/>
                  <a:pt x="974343" y="3297197"/>
                </a:cubicBezTo>
                <a:cubicBezTo>
                  <a:pt x="974343" y="4370609"/>
                  <a:pt x="594915" y="4946502"/>
                  <a:pt x="162016" y="5544534"/>
                </a:cubicBezTo>
                <a:close/>
                <a:moveTo>
                  <a:pt x="98313" y="0"/>
                </a:moveTo>
                <a:lnTo>
                  <a:pt x="107976" y="0"/>
                </a:lnTo>
                <a:lnTo>
                  <a:pt x="106851" y="9874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94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spc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spc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64" r:id="rId5"/>
    <p:sldLayoutId id="2147483768" r:id="rId6"/>
    <p:sldLayoutId id="2147483775" r:id="rId7"/>
    <p:sldLayoutId id="2147483679" r:id="rId8"/>
    <p:sldLayoutId id="2147483710" r:id="rId9"/>
    <p:sldLayoutId id="2147483776" r:id="rId10"/>
    <p:sldLayoutId id="2147483777" r:id="rId11"/>
    <p:sldLayoutId id="2147483778" r:id="rId12"/>
    <p:sldLayoutId id="2147483761" r:id="rId13"/>
    <p:sldLayoutId id="2147483674" r:id="rId14"/>
    <p:sldLayoutId id="2147483676" r:id="rId15"/>
    <p:sldLayoutId id="2147483678" r:id="rId16"/>
    <p:sldLayoutId id="2147483691" r:id="rId17"/>
    <p:sldLayoutId id="2147483680" r:id="rId18"/>
    <p:sldLayoutId id="2147483681" r:id="rId19"/>
  </p:sldLayoutIdLst>
  <p:hf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8" descr="Tractor spraying crops">
            <a:extLst>
              <a:ext uri="{FF2B5EF4-FFF2-40B4-BE49-F238E27FC236}">
                <a16:creationId xmlns:a16="http://schemas.microsoft.com/office/drawing/2014/main" id="{7B103EA2-F14D-4D47-8BE8-D1C3EDA58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>
          <a:xfrm>
            <a:off x="3048" y="-161365"/>
            <a:ext cx="12188952" cy="6858000"/>
          </a:xfrm>
        </p:spPr>
      </p:pic>
      <p:sp>
        <p:nvSpPr>
          <p:cNvPr id="16" name="Subtitle 15">
            <a:extLst>
              <a:ext uri="{FF2B5EF4-FFF2-40B4-BE49-F238E27FC236}">
                <a16:creationId xmlns:a16="http://schemas.microsoft.com/office/drawing/2014/main" id="{97E438EC-C32B-4BA7-B7BF-D7C47B983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/>
          <a:p>
            <a:r>
              <a:rPr lang="en-US" dirty="0"/>
              <a:t>Presenter Name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49BEF89-76DD-44A7-ACB9-8CB72C11A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6644233" y="1529217"/>
            <a:ext cx="5323694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4BEE1CB-D39E-5F44-35E8-F1716F56C841}"/>
              </a:ext>
            </a:extLst>
          </p:cNvPr>
          <p:cNvSpPr txBox="1">
            <a:spLocks/>
          </p:cNvSpPr>
          <p:nvPr/>
        </p:nvSpPr>
        <p:spPr>
          <a:xfrm>
            <a:off x="858931" y="0"/>
            <a:ext cx="7125925" cy="2524880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 cap="flat" cmpd="sng" algn="ctr">
            <a:noFill/>
            <a:prstDash val="solid"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txBody>
          <a:bodyPr vert="horz" wrap="square" lIns="109728" tIns="109728" rIns="109728" bIns="365760" rtlCol="0" anchor="ctr">
            <a:normAutofit/>
          </a:bodyPr>
          <a:lstStyle>
            <a:lvl1pPr algn="ctr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lang="en-US" sz="4000" b="1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HARVESTIFY-</a:t>
            </a:r>
            <a:r>
              <a:rPr lang="en-IN" sz="2800" dirty="0"/>
              <a:t>Crop Disease Detection and Fertilizer Suggestion</a:t>
            </a:r>
            <a:endParaRPr lang="en-I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1F0D9BD-D525-CD81-1B27-5B736F480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906" y="1942484"/>
            <a:ext cx="4698070" cy="4028034"/>
          </a:xfrm>
        </p:spPr>
        <p:txBody>
          <a:bodyPr/>
          <a:lstStyle/>
          <a:p>
            <a:pPr marL="285750" indent="-285750" algn="l"/>
            <a:r>
              <a:rPr lang="en-US" sz="1600" dirty="0"/>
              <a:t>	Sachin Adulkar – 18101B0067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Vivek Pawar – 18101B0070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Shubham Kothekar – 16101B0018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Aniket Choudhary – 19101B0030</a:t>
            </a:r>
            <a:br>
              <a:rPr lang="en-IN" sz="1600" dirty="0"/>
            </a:br>
            <a:endParaRPr lang="en-IN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D7BD4B-7458-739D-EF45-5B17E393F64A}"/>
              </a:ext>
            </a:extLst>
          </p:cNvPr>
          <p:cNvSpPr txBox="1"/>
          <p:nvPr/>
        </p:nvSpPr>
        <p:spPr>
          <a:xfrm>
            <a:off x="7885768" y="5107458"/>
            <a:ext cx="324643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Guide- prof. Shruti Agrawal</a:t>
            </a:r>
            <a:endParaRPr lang="en-IN" sz="1600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Tractor spraying crops">
            <a:extLst>
              <a:ext uri="{FF2B5EF4-FFF2-40B4-BE49-F238E27FC236}">
                <a16:creationId xmlns:a16="http://schemas.microsoft.com/office/drawing/2014/main" id="{B6FA7EB5-838C-4ADB-86C6-65BB632442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" r="141"/>
          <a:stretch/>
        </p:blipFill>
        <p:spPr/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00ECBB1-546D-42D4-AF95-6AFB167C0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3DABE2C-3A3E-7330-DC0C-9FC5676441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Software –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23143268-12E4-C97C-E52F-986EC01C68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VS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Jupiter notebook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Postman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3C9FBF7-18B1-4FB6-04E5-48BF332CA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36161" y="2340920"/>
            <a:ext cx="5898757" cy="823912"/>
          </a:xfrm>
        </p:spPr>
        <p:txBody>
          <a:bodyPr>
            <a:normAutofit fontScale="85000" lnSpcReduction="10000"/>
          </a:bodyPr>
          <a:lstStyle/>
          <a:p>
            <a:r>
              <a:rPr lang="en-US" sz="2800" dirty="0"/>
              <a:t>Programming languages –</a:t>
            </a:r>
          </a:p>
          <a:p>
            <a:endParaRPr lang="en-IN" dirty="0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0B863CC9-CC08-F0EC-E5A4-A45155316B2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JavaScript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Python</a:t>
            </a:r>
          </a:p>
          <a:p>
            <a:endParaRPr lang="en-IN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7FB8BFEE-2D48-C154-9B98-05C25EB16BDB}"/>
              </a:ext>
            </a:extLst>
          </p:cNvPr>
          <p:cNvSpPr txBox="1">
            <a:spLocks/>
          </p:cNvSpPr>
          <p:nvPr/>
        </p:nvSpPr>
        <p:spPr>
          <a:xfrm>
            <a:off x="1124712" y="348166"/>
            <a:ext cx="8596668" cy="1320800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Requirements-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315519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eedling growing in soil in the sunlight ">
            <a:extLst>
              <a:ext uri="{FF2B5EF4-FFF2-40B4-BE49-F238E27FC236}">
                <a16:creationId xmlns:a16="http://schemas.microsoft.com/office/drawing/2014/main" id="{9D65E70B-E8A9-48A3-919D-4859EBE8776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63" name="Title 62">
            <a:extLst>
              <a:ext uri="{FF2B5EF4-FFF2-40B4-BE49-F238E27FC236}">
                <a16:creationId xmlns:a16="http://schemas.microsoft.com/office/drawing/2014/main" id="{9F278136-1732-4E41-8B33-CE377A68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1831" y="2026209"/>
            <a:ext cx="5068880" cy="4601481"/>
          </a:xfrm>
        </p:spPr>
        <p:txBody>
          <a:bodyPr/>
          <a:lstStyle/>
          <a:p>
            <a:r>
              <a:rPr lang="en-IN" i="0" dirty="0">
                <a:solidFill>
                  <a:srgbClr val="000000"/>
                </a:solidFill>
                <a:effectLst/>
                <a:latin typeface="Charter"/>
              </a:rPr>
              <a:t>Agriculture is the most healthful, most useful and most noble employment of man.</a:t>
            </a:r>
            <a:endParaRPr lang="en-US" dirty="0"/>
          </a:p>
        </p:txBody>
      </p:sp>
      <p:sp>
        <p:nvSpPr>
          <p:cNvPr id="54" name="Subtitle 53">
            <a:extLst>
              <a:ext uri="{FF2B5EF4-FFF2-40B4-BE49-F238E27FC236}">
                <a16:creationId xmlns:a16="http://schemas.microsoft.com/office/drawing/2014/main" id="{412630A7-6D94-475F-ADBF-F4E0818C55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2231" y="5263258"/>
            <a:ext cx="3848429" cy="678633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Memphis W01"/>
              </a:rPr>
              <a:t>-George Washington</a:t>
            </a:r>
            <a:endParaRPr lang="en-US" dirty="0"/>
          </a:p>
        </p:txBody>
      </p:sp>
      <p:sp>
        <p:nvSpPr>
          <p:cNvPr id="45" name="Slide Number Placeholder 31">
            <a:extLst>
              <a:ext uri="{FF2B5EF4-FFF2-40B4-BE49-F238E27FC236}">
                <a16:creationId xmlns:a16="http://schemas.microsoft.com/office/drawing/2014/main" id="{730E543D-2A60-4460-8F1A-5EEDD4210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109728" tIns="109728" rIns="109728" bIns="91440" rtlCol="0" anchor="b">
            <a:normAutofit/>
          </a:bodyPr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fld id="{FAEF9944-A4F6-4C59-AEBD-678D6480B8E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3BDE575A-F63B-4C74-9797-1CA462CFE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52464" y="1709530"/>
            <a:ext cx="5639535" cy="5148470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085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030" y="362294"/>
            <a:ext cx="4632891" cy="3066706"/>
          </a:xfrm>
        </p:spPr>
        <p:txBody>
          <a:bodyPr anchor="b">
            <a:norm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>
            <a:normAutofit fontScale="40000" lnSpcReduction="20000"/>
          </a:bodyPr>
          <a:lstStyle/>
          <a:p>
            <a:r>
              <a:rPr lang="en-US" sz="2900" dirty="0"/>
              <a:t>Sachin Adulkar – 18101B0067</a:t>
            </a:r>
          </a:p>
          <a:p>
            <a:r>
              <a:rPr lang="en-US" sz="2900" dirty="0"/>
              <a:t>Vivek Pawar – 18101B0070</a:t>
            </a:r>
          </a:p>
          <a:p>
            <a:r>
              <a:rPr lang="en-US" sz="2900" dirty="0"/>
              <a:t>Shubham Kothekar – 16101B0018</a:t>
            </a:r>
          </a:p>
          <a:p>
            <a:r>
              <a:rPr lang="en-US" sz="2900" dirty="0"/>
              <a:t>Aniket Choudhary – 19101B0030</a:t>
            </a:r>
            <a:br>
              <a:rPr lang="en-IN" sz="1800" dirty="0"/>
            </a:br>
            <a:endParaRPr lang="en-US" dirty="0"/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913ABB5F-0386-46D2-984D-F772DEC67B0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0397" y="4570"/>
            <a:ext cx="3084612" cy="3481579"/>
          </a:xfrm>
        </p:spPr>
      </p:pic>
      <p:pic>
        <p:nvPicPr>
          <p:cNvPr id="16" name="Picture Placeholder 15" descr="A picture containing person, wheel barrow, plants, green, vegetable">
            <a:extLst>
              <a:ext uri="{FF2B5EF4-FFF2-40B4-BE49-F238E27FC236}">
                <a16:creationId xmlns:a16="http://schemas.microsoft.com/office/drawing/2014/main" id="{A691FEAE-FE9B-4F51-8E02-402437FA3BB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12300" y="0"/>
            <a:ext cx="2679700" cy="3483864"/>
          </a:xfrm>
        </p:spPr>
      </p:pic>
      <p:pic>
        <p:nvPicPr>
          <p:cNvPr id="14" name="Picture Placeholder 13" descr="A person standing in a greenhouse">
            <a:extLst>
              <a:ext uri="{FF2B5EF4-FFF2-40B4-BE49-F238E27FC236}">
                <a16:creationId xmlns:a16="http://schemas.microsoft.com/office/drawing/2014/main" id="{8706E96D-2B8F-45D1-8BDA-C66A1827E6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2115" y="3531870"/>
            <a:ext cx="3084612" cy="3326130"/>
          </a:xfrm>
        </p:spPr>
      </p:pic>
      <p:pic>
        <p:nvPicPr>
          <p:cNvPr id="18" name="Picture Placeholder 17" descr="A picture containing people, standing together in a greenhouse">
            <a:extLst>
              <a:ext uri="{FF2B5EF4-FFF2-40B4-BE49-F238E27FC236}">
                <a16:creationId xmlns:a16="http://schemas.microsoft.com/office/drawing/2014/main" id="{26421B3B-62C4-436B-9D85-8D6D4E337D1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4858" y="3531870"/>
            <a:ext cx="2679700" cy="3326130"/>
          </a:xfrm>
        </p:spPr>
      </p:pic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547D40C6-87B1-48BA-A5F4-713A846F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Seedling soil in the sunlight">
            <a:extLst>
              <a:ext uri="{FF2B5EF4-FFF2-40B4-BE49-F238E27FC236}">
                <a16:creationId xmlns:a16="http://schemas.microsoft.com/office/drawing/2014/main" id="{3DBC1EA4-CEC0-4946-B147-DB5F70AB5C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/>
        </p:blipFill>
        <p:spPr/>
      </p:pic>
      <p:pic>
        <p:nvPicPr>
          <p:cNvPr id="16" name="Picture Placeholder 15" descr="Seedling soil in the sunlight">
            <a:extLst>
              <a:ext uri="{FF2B5EF4-FFF2-40B4-BE49-F238E27FC236}">
                <a16:creationId xmlns:a16="http://schemas.microsoft.com/office/drawing/2014/main" id="{3CB8AD46-F0A9-4BC7-9654-CFD400CE120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" b="252"/>
          <a:stretch/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4664F-D996-450A-B049-CB96E8089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C67110A-428B-664E-2FE0-E9FF71638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11" y="421342"/>
            <a:ext cx="6718548" cy="1320800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9F8BDF4-3223-C250-6BE4-C6E74B7B5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311" y="1972331"/>
            <a:ext cx="6718548" cy="3880773"/>
          </a:xfrm>
        </p:spPr>
        <p:txBody>
          <a:bodyPr>
            <a:normAutofit fontScale="85000" lnSpcReduction="10000"/>
          </a:bodyPr>
          <a:lstStyle/>
          <a:p>
            <a:pPr marL="285750" indent="-285750" algn="just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In country like India, majority of the population is dependent on agriculture for their livelihood. </a:t>
            </a:r>
          </a:p>
          <a:p>
            <a:pPr marL="285750" indent="-285750" algn="just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24292F"/>
                </a:solidFill>
                <a:latin typeface="Segoe UI" panose="020B0502040204020203" pitchFamily="34" charset="0"/>
              </a:rPr>
              <a:t>Major problem behind loss in agriculture industry is the spread of unknown plant diseases.</a:t>
            </a:r>
          </a:p>
          <a:p>
            <a:pPr marL="285750" indent="-285750" algn="just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24292F"/>
                </a:solidFill>
                <a:latin typeface="Segoe UI" panose="020B0502040204020203" pitchFamily="34" charset="0"/>
              </a:rPr>
              <a:t>This plant diseases create major problem as they can destroy the whole farm of cultivation in months , as most of plant diseases are unknown and new for farmers , their remedies are unknown too</a:t>
            </a:r>
          </a:p>
          <a:p>
            <a:pPr marL="285750" indent="-285750" algn="just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24292F"/>
                </a:solidFill>
                <a:latin typeface="Segoe UI" panose="020B0502040204020203" pitchFamily="34" charset="0"/>
              </a:rPr>
              <a:t>Adding any random fertilizer can destroy the plants totally and can degrade the quality of soil.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230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DEF738F3-3ED1-4807-B7DF-B6B70629C4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r="182"/>
          <a:stretch/>
        </p:blipFill>
        <p:spPr/>
      </p:pic>
      <p:pic>
        <p:nvPicPr>
          <p:cNvPr id="18" name="Picture Placeholder 17" descr="A person standing in a greenhouse">
            <a:extLst>
              <a:ext uri="{FF2B5EF4-FFF2-40B4-BE49-F238E27FC236}">
                <a16:creationId xmlns:a16="http://schemas.microsoft.com/office/drawing/2014/main" id="{59596EF7-C31A-47EF-8885-44BE94DB19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/>
      </p:pic>
      <p:pic>
        <p:nvPicPr>
          <p:cNvPr id="25" name="Picture Placeholder 24" descr="A picture containing person, wheel barrow, plants, green, vegetable">
            <a:extLst>
              <a:ext uri="{FF2B5EF4-FFF2-40B4-BE49-F238E27FC236}">
                <a16:creationId xmlns:a16="http://schemas.microsoft.com/office/drawing/2014/main" id="{26B4E439-15BE-4848-B2FE-CFA129F1B15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" b="568"/>
          <a:stretch/>
        </p:blipFill>
        <p:spPr/>
      </p:pic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FC7E2CB-B489-F7CE-CF4E-8F100A5EE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805" y="0"/>
            <a:ext cx="3267582" cy="1320800"/>
          </a:xfrm>
        </p:spPr>
        <p:txBody>
          <a:bodyPr>
            <a:normAutofit/>
          </a:bodyPr>
          <a:lstStyle/>
          <a:p>
            <a:r>
              <a:rPr lang="en-US" sz="3600" dirty="0"/>
              <a:t>Summary</a:t>
            </a:r>
            <a:endParaRPr lang="en-IN" sz="36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00B023C-C27C-96A4-FC9D-441DDD709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275" y="1692513"/>
            <a:ext cx="6637266" cy="4316257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Farmers face several challenges when growing crops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 India, a major fraction of farmers do not have the knowledge to select appropriate crops and fertilizers.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rop failure due to disease causes a significant loss to the farmers, as well as the consumers.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this end, we create an open-source easy-to-use web application to address some of these issues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which may help improve crop production. In particular, we support crop recommendation, fertilizer recommendation, plant disease prediction, and an interactive news-feed.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78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nting seedlings">
            <a:extLst>
              <a:ext uri="{FF2B5EF4-FFF2-40B4-BE49-F238E27FC236}">
                <a16:creationId xmlns:a16="http://schemas.microsoft.com/office/drawing/2014/main" id="{1D72F91E-78DC-4ED2-886A-750102A08E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938714"/>
            <a:ext cx="7503459" cy="4049709"/>
          </a:xfrm>
        </p:spPr>
        <p:txBody>
          <a:bodyPr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To detect the plant infection or disease by identifying the colour feature of the leaf area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To recommend fertilizers based on given inputs from farmers, climate conditions and disease detected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To prevent and control plant diseases of economic importance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To recommend crops based on soil quality and the values of phosphorous, nitrogen, potassium and pH level of soil </a:t>
            </a:r>
            <a:endParaRPr 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4D82B8-931C-C346-37D8-967D1940264B}"/>
              </a:ext>
            </a:extLst>
          </p:cNvPr>
          <p:cNvSpPr txBox="1">
            <a:spLocks/>
          </p:cNvSpPr>
          <p:nvPr/>
        </p:nvSpPr>
        <p:spPr>
          <a:xfrm>
            <a:off x="2437089" y="209177"/>
            <a:ext cx="2629278" cy="1320800"/>
          </a:xfrm>
          <a:prstGeom prst="rect">
            <a:avLst/>
          </a:prstGeom>
        </p:spPr>
        <p:txBody>
          <a:bodyPr vert="horz" lIns="109728" tIns="109728" rIns="109728" bIns="9144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6000" b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Goals</a:t>
            </a:r>
            <a:endParaRPr lang="en-IN" dirty="0"/>
          </a:p>
        </p:txBody>
      </p:sp>
      <p:sp>
        <p:nvSpPr>
          <p:cNvPr id="7" name="Slide Number Placeholder 28">
            <a:extLst>
              <a:ext uri="{FF2B5EF4-FFF2-40B4-BE49-F238E27FC236}">
                <a16:creationId xmlns:a16="http://schemas.microsoft.com/office/drawing/2014/main" id="{7D24ED40-EFC1-9408-5286-6272E5B00D7C}"/>
              </a:ext>
            </a:extLst>
          </p:cNvPr>
          <p:cNvSpPr txBox="1">
            <a:spLocks/>
          </p:cNvSpPr>
          <p:nvPr/>
        </p:nvSpPr>
        <p:spPr>
          <a:xfrm>
            <a:off x="10793093" y="6503894"/>
            <a:ext cx="775429" cy="4572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343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Seedling soil in the sunlight">
            <a:extLst>
              <a:ext uri="{FF2B5EF4-FFF2-40B4-BE49-F238E27FC236}">
                <a16:creationId xmlns:a16="http://schemas.microsoft.com/office/drawing/2014/main" id="{2D95C522-0673-42BF-B02A-D92BB4AA3D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3" y="3978381"/>
            <a:ext cx="12188647" cy="2879619"/>
          </a:xfrm>
        </p:spPr>
      </p:pic>
      <p:sp>
        <p:nvSpPr>
          <p:cNvPr id="104" name="Slide Number Placeholder 103">
            <a:extLst>
              <a:ext uri="{FF2B5EF4-FFF2-40B4-BE49-F238E27FC236}">
                <a16:creationId xmlns:a16="http://schemas.microsoft.com/office/drawing/2014/main" id="{4FCD3792-12EA-4588-8197-F47A7C9F5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B18A1E5-8AE5-B1F7-6E80-5610BD63C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1361" y="0"/>
            <a:ext cx="2469278" cy="1320800"/>
          </a:xfrm>
        </p:spPr>
        <p:txBody>
          <a:bodyPr>
            <a:normAutofit/>
          </a:bodyPr>
          <a:lstStyle/>
          <a:p>
            <a:r>
              <a:rPr lang="en-US" sz="4000" dirty="0"/>
              <a:t>Working</a:t>
            </a:r>
            <a:endParaRPr lang="en-IN" sz="4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8C35CB8-B195-4684-C4E3-2E9D4DFE5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322" y="1650064"/>
            <a:ext cx="10671984" cy="3316384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 use deep learning model, which achieves 99.8% validation accuracy on our choice of dataset for plant disease detection.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Random Forest model for crop recommendation based on the soil (N, P, K, pH) and weather features, 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rule-based classification system for fertilizer recommendation.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addition, we also provide them with news related to plants by scraping news websites, 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erform explanations of our disease detection model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431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CAA82CD4-07C1-403F-9463-C28AF924A8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2417763" cy="6858000"/>
          </a:xfrm>
        </p:spPr>
      </p:pic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710A1955-F4D9-4D6A-8F17-5F7D9DC7721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0"/>
            <a:ext cx="3048000" cy="6858000"/>
          </a:xfrm>
        </p:spPr>
      </p:pic>
      <p:sp>
        <p:nvSpPr>
          <p:cNvPr id="45" name="Slide Number Placeholder 31">
            <a:extLst>
              <a:ext uri="{FF2B5EF4-FFF2-40B4-BE49-F238E27FC236}">
                <a16:creationId xmlns:a16="http://schemas.microsoft.com/office/drawing/2014/main" id="{33815EDF-8F7C-4409-9266-EF1F240D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fld id="{FAEF9944-A4F6-4C59-AEBD-678D6480B8E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445314-5034-30A3-846F-AF7986AAD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632" y="228600"/>
            <a:ext cx="8596668" cy="1739246"/>
          </a:xfrm>
        </p:spPr>
        <p:txBody>
          <a:bodyPr>
            <a:normAutofit fontScale="90000"/>
          </a:bodyPr>
          <a:lstStyle/>
          <a:p>
            <a:r>
              <a:rPr lang="en-US" dirty="0"/>
              <a:t>			</a:t>
            </a:r>
            <a:r>
              <a:rPr lang="en-US" sz="4000" dirty="0"/>
              <a:t>Screenshots</a:t>
            </a:r>
            <a:br>
              <a:rPr lang="en-US" dirty="0"/>
            </a:br>
            <a:br>
              <a:rPr lang="en-US" sz="2400" dirty="0"/>
            </a:br>
            <a:r>
              <a:rPr lang="en-US" sz="2400" dirty="0"/>
              <a:t>1.home page</a:t>
            </a:r>
            <a:endParaRPr lang="en-IN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25902329-1FB9-74AE-F44D-F1CD2CF0A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632" y="2196446"/>
            <a:ext cx="8239202" cy="3881437"/>
          </a:xfrm>
        </p:spPr>
      </p:pic>
    </p:spTree>
    <p:extLst>
      <p:ext uri="{BB962C8B-B14F-4D97-AF65-F5344CB8AC3E}">
        <p14:creationId xmlns:p14="http://schemas.microsoft.com/office/powerpoint/2010/main" val="193365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6A184F-E1B4-7AE3-CA37-15D97AA7F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AEF9944-A4F6-4C59-AEBD-678D6480B8EA}" type="slidenum">
              <a:rPr lang="en-US" smtClean="0"/>
              <a:pPr algn="ctr"/>
              <a:t>7</a:t>
            </a:fld>
            <a:endParaRPr lang="en-US" dirty="0"/>
          </a:p>
        </p:txBody>
      </p:sp>
      <p:pic>
        <p:nvPicPr>
          <p:cNvPr id="9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01939022-FF3D-7FDA-0CC6-F65AC69A22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8131" y="0"/>
            <a:ext cx="2417763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</p:pic>
      <p:pic>
        <p:nvPicPr>
          <p:cNvPr id="10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6D80FE36-2815-1313-B82A-8BB6BBD28C2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0"/>
            <a:ext cx="3048000" cy="6858000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</p:pic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87DE394E-FF24-FE83-C14B-7731FDED46AC}"/>
              </a:ext>
            </a:extLst>
          </p:cNvPr>
          <p:cNvSpPr txBox="1">
            <a:spLocks/>
          </p:cNvSpPr>
          <p:nvPr/>
        </p:nvSpPr>
        <p:spPr>
          <a:xfrm>
            <a:off x="10712410" y="6172200"/>
            <a:ext cx="77542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defPPr>
              <a:defRPr lang="en-US"/>
            </a:defPPr>
            <a:lvl1pPr marL="0" algn="ctr" defTabSz="914400" rtl="0" eaLnBrk="1" latinLnBrk="0" hangingPunct="1">
              <a:defRPr sz="1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0B5F0C-3361-49DD-5607-14BD959A0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378" y="291540"/>
            <a:ext cx="8596668" cy="1320800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br>
              <a:rPr lang="en-IN" sz="2400" dirty="0"/>
            </a:br>
            <a:r>
              <a:rPr lang="en-IN" sz="2400" dirty="0"/>
              <a:t>2. Photo Uploading Page 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AE040DFD-E061-CEF8-CAC9-9E013A1F9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378" y="2290763"/>
            <a:ext cx="7027212" cy="3881437"/>
          </a:xfrm>
        </p:spPr>
      </p:pic>
    </p:spTree>
    <p:extLst>
      <p:ext uri="{BB962C8B-B14F-4D97-AF65-F5344CB8AC3E}">
        <p14:creationId xmlns:p14="http://schemas.microsoft.com/office/powerpoint/2010/main" val="190530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6A184F-E1B4-7AE3-CA37-15D97AA7F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AEF9944-A4F6-4C59-AEBD-678D6480B8EA}" type="slidenum">
              <a:rPr lang="en-US" smtClean="0"/>
              <a:pPr algn="ctr"/>
              <a:t>8</a:t>
            </a:fld>
            <a:endParaRPr lang="en-US" dirty="0"/>
          </a:p>
        </p:txBody>
      </p:sp>
      <p:pic>
        <p:nvPicPr>
          <p:cNvPr id="9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01939022-FF3D-7FDA-0CC6-F65AC69A22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8131" y="0"/>
            <a:ext cx="2417763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</p:pic>
      <p:pic>
        <p:nvPicPr>
          <p:cNvPr id="10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6D80FE36-2815-1313-B82A-8BB6BBD28C2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0"/>
            <a:ext cx="3048000" cy="6858000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</p:pic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87DE394E-FF24-FE83-C14B-7731FDED46AC}"/>
              </a:ext>
            </a:extLst>
          </p:cNvPr>
          <p:cNvSpPr txBox="1">
            <a:spLocks/>
          </p:cNvSpPr>
          <p:nvPr/>
        </p:nvSpPr>
        <p:spPr>
          <a:xfrm>
            <a:off x="10712410" y="6172200"/>
            <a:ext cx="77542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defPPr>
              <a:defRPr lang="en-US"/>
            </a:defPPr>
            <a:lvl1pPr marL="0" algn="ctr" defTabSz="914400" rtl="0" eaLnBrk="1" latinLnBrk="0" hangingPunct="1">
              <a:defRPr sz="1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58973B-4F41-63DC-FF36-E174EFEB2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649" y="381000"/>
            <a:ext cx="8004702" cy="1320800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br>
              <a:rPr lang="en-IN" sz="2400" dirty="0"/>
            </a:br>
            <a:r>
              <a:rPr lang="en-IN" sz="2400" dirty="0"/>
              <a:t>3. Fertilizer Detection - Input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03FA10B2-22B4-03AE-F2C0-F9967E445B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632" y="2290763"/>
            <a:ext cx="6704776" cy="3881437"/>
          </a:xfrm>
        </p:spPr>
      </p:pic>
    </p:spTree>
    <p:extLst>
      <p:ext uri="{BB962C8B-B14F-4D97-AF65-F5344CB8AC3E}">
        <p14:creationId xmlns:p14="http://schemas.microsoft.com/office/powerpoint/2010/main" val="2569787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6A184F-E1B4-7AE3-CA37-15D97AA7F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FAEF9944-A4F6-4C59-AEBD-678D6480B8EA}" type="slidenum">
              <a:rPr lang="en-US" smtClean="0"/>
              <a:pPr algn="ctr"/>
              <a:t>9</a:t>
            </a:fld>
            <a:endParaRPr lang="en-US" dirty="0"/>
          </a:p>
        </p:txBody>
      </p:sp>
      <p:pic>
        <p:nvPicPr>
          <p:cNvPr id="9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01939022-FF3D-7FDA-0CC6-F65AC69A22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8131" y="0"/>
            <a:ext cx="2417763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</p:pic>
      <p:pic>
        <p:nvPicPr>
          <p:cNvPr id="10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6D80FE36-2815-1313-B82A-8BB6BBD28C2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0"/>
            <a:ext cx="3048000" cy="6858000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</p:pic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87DE394E-FF24-FE83-C14B-7731FDED46AC}"/>
              </a:ext>
            </a:extLst>
          </p:cNvPr>
          <p:cNvSpPr txBox="1">
            <a:spLocks/>
          </p:cNvSpPr>
          <p:nvPr/>
        </p:nvSpPr>
        <p:spPr>
          <a:xfrm>
            <a:off x="10712410" y="6172200"/>
            <a:ext cx="77542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defPPr>
              <a:defRPr lang="en-US"/>
            </a:defPPr>
            <a:lvl1pPr marL="0" algn="ctr" defTabSz="914400" rtl="0" eaLnBrk="1" latinLnBrk="0" hangingPunct="1">
              <a:defRPr sz="1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EF9944-A4F6-4C59-AEBD-678D6480B8E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9D387DC-FCC2-BD84-681C-8315E838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741363"/>
            <a:ext cx="8596668" cy="1320800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br>
              <a:rPr lang="en-IN" sz="2400" dirty="0"/>
            </a:br>
            <a:r>
              <a:rPr lang="en-IN" sz="2400" dirty="0"/>
              <a:t>4. Fertilizer Detection System - Output</a:t>
            </a:r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E9D310AC-5754-0BB8-0504-541102CE97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55" y="2519363"/>
            <a:ext cx="7415282" cy="3881437"/>
          </a:xfrm>
        </p:spPr>
      </p:pic>
    </p:spTree>
    <p:extLst>
      <p:ext uri="{BB962C8B-B14F-4D97-AF65-F5344CB8AC3E}">
        <p14:creationId xmlns:p14="http://schemas.microsoft.com/office/powerpoint/2010/main" val="126276600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E13122-F311-42FD-A551-F80E95967A7B}">
  <ds:schemaRefs>
    <ds:schemaRef ds:uri="http://www.w3.org/XML/1998/namespace"/>
    <ds:schemaRef ds:uri="http://purl.org/dc/dcmitype/"/>
    <ds:schemaRef ds:uri="http://purl.org/dc/terms/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71af3243-3dd4-4a8d-8c0d-dd76da1f02a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E8E41239-C5EC-4F83-8E98-7D7D6C2BBF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D88FD9-F816-4DDA-AB4F-EFDCB988D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71</TotalTime>
  <Words>461</Words>
  <Application>Microsoft Office PowerPoint</Application>
  <PresentationFormat>Widescreen</PresentationFormat>
  <Paragraphs>66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Meiryo</vt:lpstr>
      <vt:lpstr>Arial</vt:lpstr>
      <vt:lpstr>Calibri</vt:lpstr>
      <vt:lpstr>Charter</vt:lpstr>
      <vt:lpstr>Corbel</vt:lpstr>
      <vt:lpstr>Memphis W01</vt:lpstr>
      <vt:lpstr>Segoe UI</vt:lpstr>
      <vt:lpstr>Times New Roman</vt:lpstr>
      <vt:lpstr>Wingdings</vt:lpstr>
      <vt:lpstr>SketchLinesVTI</vt:lpstr>
      <vt:lpstr> Sachin Adulkar – 18101B0067  Vivek Pawar – 18101B0070  Shubham Kothekar – 16101B0018  Aniket Choudhary – 19101B0030 </vt:lpstr>
      <vt:lpstr>Problem statement</vt:lpstr>
      <vt:lpstr>Summary</vt:lpstr>
      <vt:lpstr>PowerPoint Presentation</vt:lpstr>
      <vt:lpstr>Working</vt:lpstr>
      <vt:lpstr>   Screenshots  1.home page</vt:lpstr>
      <vt:lpstr>  2. Photo Uploading Page </vt:lpstr>
      <vt:lpstr>  3. Fertilizer Detection - Input</vt:lpstr>
      <vt:lpstr>  4. Fertilizer Detection System - Output</vt:lpstr>
      <vt:lpstr>PowerPoint Presentation</vt:lpstr>
      <vt:lpstr>Agriculture is the most healthful, most useful and most noble employment of man.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Sachin Adulkar</dc:creator>
  <cp:lastModifiedBy>Sachin Adulkar</cp:lastModifiedBy>
  <cp:revision>3</cp:revision>
  <dcterms:created xsi:type="dcterms:W3CDTF">2022-11-27T13:23:46Z</dcterms:created>
  <dcterms:modified xsi:type="dcterms:W3CDTF">2022-11-27T14:35:21Z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